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  <p:sldMasterId id="2147483746" r:id="rId5"/>
  </p:sldMasterIdLst>
  <p:sldIdLst>
    <p:sldId id="270" r:id="rId6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608" userDrawn="1">
          <p15:clr>
            <a:srgbClr val="A4A3A4"/>
          </p15:clr>
        </p15:guide>
        <p15:guide id="2" pos="3168" userDrawn="1">
          <p15:clr>
            <a:srgbClr val="A4A3A4"/>
          </p15:clr>
        </p15:guide>
        <p15:guide id="3" pos="4728" userDrawn="1">
          <p15:clr>
            <a:srgbClr val="A4A3A4"/>
          </p15:clr>
        </p15:guide>
        <p15:guide id="4" pos="17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496D"/>
    <a:srgbClr val="00909E"/>
    <a:srgbClr val="C9D1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066" autoAdjust="0"/>
  </p:normalViewPr>
  <p:slideViewPr>
    <p:cSldViewPr snapToGrid="0" showGuides="1">
      <p:cViewPr varScale="1">
        <p:scale>
          <a:sx n="75" d="100"/>
          <a:sy n="75" d="100"/>
        </p:scale>
        <p:origin x="816" y="62"/>
      </p:cViewPr>
      <p:guideLst>
        <p:guide orient="horz" pos="4608"/>
        <p:guide pos="3168"/>
        <p:guide pos="4728"/>
        <p:guide pos="172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80" d="100"/>
        <a:sy n="2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2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png>
</file>

<file path=ppt/media/image3.sv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29200" y="5102717"/>
            <a:ext cx="5029200" cy="413808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  <a:latin typeface="Posterama" panose="020B0804020200020000" pitchFamily="34" charset="0"/>
                <a:cs typeface="Posterama" panose="020B0804020200020000" pitchFamily="34" charset="0"/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F17B4E-1744-AA49-95DF-F63246C155C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29200" y="0"/>
            <a:ext cx="5029200" cy="77724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38C8955-A400-6640-9E57-C35BA3E0E7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86400" y="2336663"/>
            <a:ext cx="4114800" cy="329184"/>
          </a:xfrm>
        </p:spPr>
        <p:txBody>
          <a:bodyPr>
            <a:noAutofit/>
          </a:bodyPr>
          <a:lstStyle>
            <a:lvl1pPr marL="0" indent="0" algn="ctr">
              <a:buNone/>
              <a:defRPr sz="2000" b="1" cap="all" baseline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 marL="50292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2pPr>
            <a:lvl3pPr marL="100584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3pPr>
            <a:lvl4pPr marL="150876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4pPr>
            <a:lvl5pPr marL="201168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5pPr>
          </a:lstStyle>
          <a:p>
            <a:pPr lvl="0"/>
            <a:r>
              <a:rPr lang="en-US" dirty="0"/>
              <a:t>CLICK TO ADD YOUR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571F0-9498-474F-93D9-4965BDB215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00" y="2927316"/>
            <a:ext cx="4114800" cy="3537279"/>
          </a:xfrm>
        </p:spPr>
        <p:txBody>
          <a:bodyPr anchor="t">
            <a:normAutofit/>
          </a:bodyPr>
          <a:lstStyle>
            <a:lvl1pPr algn="ctr">
              <a:spcBef>
                <a:spcPts val="1100"/>
              </a:spcBef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0286629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8" userDrawn="1">
          <p15:clr>
            <a:srgbClr val="FBAE40"/>
          </p15:clr>
        </p15:guide>
        <p15:guide id="2" orient="horz" pos="2256" userDrawn="1">
          <p15:clr>
            <a:srgbClr val="FBAE40"/>
          </p15:clr>
        </p15:guide>
        <p15:guide id="3" orient="horz" pos="1080" userDrawn="1">
          <p15:clr>
            <a:srgbClr val="FBAE40"/>
          </p15:clr>
        </p15:guide>
        <p15:guide id="4" orient="horz" pos="1632" userDrawn="1">
          <p15:clr>
            <a:srgbClr val="FBAE40"/>
          </p15:clr>
        </p15:guide>
        <p15:guide id="5" orient="horz" pos="3408" userDrawn="1">
          <p15:clr>
            <a:srgbClr val="FBAE40"/>
          </p15:clr>
        </p15:guide>
        <p15:guide id="6" pos="3456" userDrawn="1">
          <p15:clr>
            <a:srgbClr val="FBAE40"/>
          </p15:clr>
        </p15:guide>
        <p15:guide id="7" pos="604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29200" y="5102717"/>
            <a:ext cx="5029200" cy="413808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  <a:latin typeface="Posterama" panose="020B0804020200020000" pitchFamily="34" charset="0"/>
                <a:cs typeface="Posterama" panose="020B0804020200020000" pitchFamily="34" charset="0"/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F17B4E-1744-AA49-95DF-F63246C155C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29200" y="0"/>
            <a:ext cx="5029200" cy="7772400"/>
          </a:xfrm>
          <a:solidFill>
            <a:srgbClr val="00909E"/>
          </a:solidFill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A70C304-67DE-184C-BC96-1830D7820D6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15516" y="4466723"/>
            <a:ext cx="4114800" cy="369332"/>
          </a:xfrm>
        </p:spPr>
        <p:txBody>
          <a:bodyPr>
            <a:normAutofit/>
          </a:bodyPr>
          <a:lstStyle>
            <a:lvl1pPr marL="0" indent="0" algn="l">
              <a:buNone/>
              <a:defRPr sz="20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 marL="50292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2pPr>
            <a:lvl3pPr marL="100584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3pPr>
            <a:lvl4pPr marL="150876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4pPr>
            <a:lvl5pPr marL="201168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5pPr>
          </a:lstStyle>
          <a:p>
            <a:pPr lvl="0"/>
            <a:r>
              <a:rPr lang="en-US" dirty="0"/>
              <a:t>CLICK TO ADD YOUR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1E0FF-B19D-4ECC-AFB9-C68A97325E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5516" y="1055993"/>
            <a:ext cx="4114800" cy="3401707"/>
          </a:xfrm>
        </p:spPr>
        <p:txBody>
          <a:bodyPr anchor="t">
            <a:noAutofit/>
          </a:bodyPr>
          <a:lstStyle>
            <a:lvl1pPr>
              <a:spcBef>
                <a:spcPts val="1100"/>
              </a:spcBef>
              <a:defRPr sz="56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074072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8">
          <p15:clr>
            <a:srgbClr val="FBAE40"/>
          </p15:clr>
        </p15:guide>
        <p15:guide id="2" orient="horz" pos="2136">
          <p15:clr>
            <a:srgbClr val="FBAE40"/>
          </p15:clr>
        </p15:guide>
        <p15:guide id="3" orient="horz" pos="1080">
          <p15:clr>
            <a:srgbClr val="FBAE40"/>
          </p15:clr>
        </p15:guide>
        <p15:guide id="4" orient="horz" pos="2808" userDrawn="1">
          <p15:clr>
            <a:srgbClr val="FBAE40"/>
          </p15:clr>
        </p15:guide>
        <p15:guide id="5" orient="horz" pos="2976" userDrawn="1">
          <p15:clr>
            <a:srgbClr val="FBAE40"/>
          </p15:clr>
        </p15:guide>
        <p15:guide id="6" pos="3456" userDrawn="1">
          <p15:clr>
            <a:srgbClr val="FBAE40"/>
          </p15:clr>
        </p15:guide>
        <p15:guide id="7" pos="6048">
          <p15:clr>
            <a:srgbClr val="FBAE40"/>
          </p15:clr>
        </p15:guide>
        <p15:guide id="8" orient="horz" pos="460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29200" y="5102717"/>
            <a:ext cx="5029200" cy="413808"/>
          </a:xfrm>
          <a:prstGeom prst="rect">
            <a:avLst/>
          </a:prstGeom>
        </p:spPr>
        <p:txBody>
          <a:bodyPr/>
          <a:lstStyle>
            <a:lvl1pPr algn="ctr">
              <a:defRPr sz="1800">
                <a:solidFill>
                  <a:schemeClr val="bg1"/>
                </a:solidFill>
                <a:latin typeface="Posterama" panose="020B0804020200020000" pitchFamily="34" charset="0"/>
                <a:cs typeface="Posterama" panose="020B0804020200020000" pitchFamily="34" charset="0"/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FF17B4E-1744-AA49-95DF-F63246C155C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29200" y="0"/>
            <a:ext cx="5029200" cy="7772400"/>
          </a:xfrm>
          <a:solidFill>
            <a:srgbClr val="27496D"/>
          </a:solidFill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38C8955-A400-6640-9E57-C35BA3E0E7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18296" y="2060218"/>
            <a:ext cx="4114800" cy="369332"/>
          </a:xfrm>
        </p:spPr>
        <p:txBody>
          <a:bodyPr>
            <a:norm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 marL="50292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2pPr>
            <a:lvl3pPr marL="100584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3pPr>
            <a:lvl4pPr marL="150876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4pPr>
            <a:lvl5pPr marL="2011680" indent="0" algn="ctr">
              <a:buNone/>
              <a:defRPr sz="180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5pPr>
          </a:lstStyle>
          <a:p>
            <a:pPr lvl="0"/>
            <a:r>
              <a:rPr lang="en-US" dirty="0"/>
              <a:t>CLICK TO ADD YOUR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29145C-6EA0-4261-9528-7CE1AAC676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18294" y="2650870"/>
            <a:ext cx="4114801" cy="945766"/>
          </a:xfrm>
        </p:spPr>
        <p:txBody>
          <a:bodyPr anchor="t">
            <a:noAutofit/>
          </a:bodyPr>
          <a:lstStyle>
            <a:lvl1pPr algn="ctr">
              <a:spcBef>
                <a:spcPts val="1000"/>
              </a:spcBef>
              <a:defRPr sz="6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609964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8">
          <p15:clr>
            <a:srgbClr val="FBAE40"/>
          </p15:clr>
        </p15:guide>
        <p15:guide id="2" orient="horz" pos="2112" userDrawn="1">
          <p15:clr>
            <a:srgbClr val="FBAE40"/>
          </p15:clr>
        </p15:guide>
        <p15:guide id="3" orient="horz" pos="1080">
          <p15:clr>
            <a:srgbClr val="FBAE40"/>
          </p15:clr>
        </p15:guide>
        <p15:guide id="4" orient="horz" pos="1464" userDrawn="1">
          <p15:clr>
            <a:srgbClr val="FBAE40"/>
          </p15:clr>
        </p15:guide>
        <p15:guide id="5" orient="horz" pos="3408">
          <p15:clr>
            <a:srgbClr val="FBAE40"/>
          </p15:clr>
        </p15:guide>
        <p15:guide id="6" pos="3456" userDrawn="1">
          <p15:clr>
            <a:srgbClr val="FBAE40"/>
          </p15:clr>
        </p15:guide>
        <p15:guide id="7" pos="6048">
          <p15:clr>
            <a:srgbClr val="FBAE40"/>
          </p15:clr>
        </p15:guide>
        <p15:guide id="8" orient="horz" pos="460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47EF0E91-3F15-41A9-875E-B447CD44C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150" y="414338"/>
            <a:ext cx="8674100" cy="1501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80224FC-036C-4581-8B2F-09E4152A5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150" y="2068513"/>
            <a:ext cx="8674100" cy="4932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294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45" r:id="rId2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4B2449-DB7C-451C-BDCA-4477CF97A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150" y="414338"/>
            <a:ext cx="8674100" cy="1501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13D4A-3D5E-4BAC-BE4C-D90B66105A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150" y="2068513"/>
            <a:ext cx="8674100" cy="4932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4A406-9036-4ABE-A031-30BA010606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2150" y="7204075"/>
            <a:ext cx="2262188" cy="414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3D801D-631D-42B9-8959-8250CE989D1B}" type="datetimeFigureOut">
              <a:rPr lang="en-US" smtClean="0"/>
              <a:t>20-Aug-23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3A6E6-C09F-445B-B099-A456C6E0DF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2163" y="7204075"/>
            <a:ext cx="3394075" cy="414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03AA9-7C9D-4933-A22E-E87BBF1524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04063" y="7204075"/>
            <a:ext cx="2262187" cy="4143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BD6F24-662A-40FE-ACEA-1088BE4936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22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sv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Placeholder 28" descr="starry sky">
            <a:extLst>
              <a:ext uri="{FF2B5EF4-FFF2-40B4-BE49-F238E27FC236}">
                <a16:creationId xmlns:a16="http://schemas.microsoft.com/office/drawing/2014/main" id="{9462B0A6-DA2C-4A48-B5A0-43BD2C55D6F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7B5712-58BE-4451-B5F7-1543BF35C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DAD IN THE UNIVERSE</a:t>
            </a:r>
            <a:br>
              <a:rPr lang="en-US" dirty="0"/>
            </a:br>
            <a:endParaRPr lang="en-US" dirty="0"/>
          </a:p>
        </p:txBody>
      </p:sp>
      <p:grpSp>
        <p:nvGrpSpPr>
          <p:cNvPr id="16" name="Group 15" descr="rocket ship with stars">
            <a:extLst>
              <a:ext uri="{FF2B5EF4-FFF2-40B4-BE49-F238E27FC236}">
                <a16:creationId xmlns:a16="http://schemas.microsoft.com/office/drawing/2014/main" id="{88DE51E2-892A-1546-9B03-323131CEAFBF}"/>
              </a:ext>
            </a:extLst>
          </p:cNvPr>
          <p:cNvGrpSpPr/>
          <p:nvPr/>
        </p:nvGrpSpPr>
        <p:grpSpPr>
          <a:xfrm>
            <a:off x="7031877" y="1134934"/>
            <a:ext cx="1023846" cy="630555"/>
            <a:chOff x="6471116" y="5081182"/>
            <a:chExt cx="2064307" cy="1271343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6EFEC94F-810F-1E42-9667-C26A0943E2D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980586" y="5240005"/>
              <a:ext cx="1126427" cy="111252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0315E73-8AB0-334E-9F24-CD1994A459E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 rot="1570900">
              <a:off x="8243323" y="5081182"/>
              <a:ext cx="292100" cy="6858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9A104F4-100E-C844-BA93-B76A77B581D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 rot="14681868">
              <a:off x="6667966" y="5256264"/>
              <a:ext cx="292100" cy="685800"/>
            </a:xfrm>
            <a:prstGeom prst="rect">
              <a:avLst/>
            </a:prstGeom>
          </p:spPr>
        </p:pic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F32A4-3DE3-A24F-BE7B-42E663C42A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HAPPY FATHER’S DAY TO THE</a:t>
            </a:r>
          </a:p>
        </p:txBody>
      </p:sp>
      <p:grpSp>
        <p:nvGrpSpPr>
          <p:cNvPr id="42" name="Group 41" descr="rocket ship with stars">
            <a:extLst>
              <a:ext uri="{FF2B5EF4-FFF2-40B4-BE49-F238E27FC236}">
                <a16:creationId xmlns:a16="http://schemas.microsoft.com/office/drawing/2014/main" id="{1E6AB24B-50C4-E148-A14A-D835953709B9}"/>
              </a:ext>
            </a:extLst>
          </p:cNvPr>
          <p:cNvGrpSpPr/>
          <p:nvPr/>
        </p:nvGrpSpPr>
        <p:grpSpPr>
          <a:xfrm>
            <a:off x="2255499" y="6887631"/>
            <a:ext cx="1014344" cy="518274"/>
            <a:chOff x="1484031" y="5393918"/>
            <a:chExt cx="1274668" cy="651285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1385D27-4FF5-CF4A-A1E7-95F9A05A99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62639" y="5401131"/>
              <a:ext cx="652123" cy="644072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0F54D260-B085-2444-9926-6E72126EF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97045" y="5393918"/>
              <a:ext cx="161654" cy="168682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E381B96C-02C3-034A-ABEB-D2FCF44E5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498647" y="5562600"/>
              <a:ext cx="98398" cy="105426"/>
            </a:xfrm>
            <a:prstGeom prst="rect">
              <a:avLst/>
            </a:prstGeom>
          </p:spPr>
        </p:pic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8E2C711D-AAFB-604C-8562-A817AE5F96CD}"/>
                </a:ext>
              </a:extLst>
            </p:cNvPr>
            <p:cNvGrpSpPr/>
            <p:nvPr/>
          </p:nvGrpSpPr>
          <p:grpSpPr>
            <a:xfrm rot="12274810">
              <a:off x="1484031" y="5536530"/>
              <a:ext cx="260052" cy="274108"/>
              <a:chOff x="1453035" y="5559777"/>
              <a:chExt cx="260052" cy="274108"/>
            </a:xfrm>
          </p:grpSpPr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6EB84647-5AFF-6447-B8F6-3613B282AC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51433" y="5559777"/>
                <a:ext cx="161654" cy="168682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2B0144CB-8973-4640-B9B0-A4DC10FCDF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53035" y="5728459"/>
                <a:ext cx="98398" cy="105426"/>
              </a:xfrm>
              <a:prstGeom prst="rect">
                <a:avLst/>
              </a:prstGeom>
            </p:spPr>
          </p:pic>
        </p:grpSp>
      </p:grpSp>
      <p:pic>
        <p:nvPicPr>
          <p:cNvPr id="4" name="Picture Placeholder 16" descr="starry night with water and mountains at the bottom">
            <a:extLst>
              <a:ext uri="{FF2B5EF4-FFF2-40B4-BE49-F238E27FC236}">
                <a16:creationId xmlns:a16="http://schemas.microsoft.com/office/drawing/2014/main" id="{215C35B3-A821-ED0E-F1D3-A429BFE35EB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5029200" cy="77724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BFE26B-C6EE-4C7F-6B3F-921955EC7F4A}"/>
              </a:ext>
            </a:extLst>
          </p:cNvPr>
          <p:cNvSpPr txBox="1"/>
          <p:nvPr/>
        </p:nvSpPr>
        <p:spPr>
          <a:xfrm>
            <a:off x="623709" y="2462380"/>
            <a:ext cx="338896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8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sterama"/>
                <a:ea typeface="+mj-ea"/>
                <a:cs typeface="+mj-cs"/>
              </a:rPr>
              <a:t>DAD, YOU MEAN THE WORLD </a:t>
            </a:r>
            <a:br>
              <a:rPr kumimoji="0" lang="en-US" sz="48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sterama"/>
                <a:ea typeface="+mj-ea"/>
                <a:cs typeface="+mj-cs"/>
              </a:rPr>
            </a:br>
            <a:r>
              <a:rPr kumimoji="0" lang="en-US" sz="4800" b="1" i="0" u="none" strike="noStrike" kern="1200" cap="all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sterama"/>
                <a:ea typeface="+mj-ea"/>
                <a:cs typeface="+mj-cs"/>
              </a:rPr>
              <a:t>TO ME</a:t>
            </a:r>
            <a:endParaRPr lang="en-US" sz="4800" dirty="0"/>
          </a:p>
        </p:txBody>
      </p:sp>
      <p:pic>
        <p:nvPicPr>
          <p:cNvPr id="6" name="Picture 5" descr="icon of planet and orbit">
            <a:extLst>
              <a:ext uri="{FF2B5EF4-FFF2-40B4-BE49-F238E27FC236}">
                <a16:creationId xmlns:a16="http://schemas.microsoft.com/office/drawing/2014/main" id="{4D8D694B-DA33-7EEC-F39C-B4F4B0E911C4}"/>
              </a:ext>
            </a:extLst>
          </p:cNvPr>
          <p:cNvPicPr>
            <a:picLocks noChangeAspect="1"/>
          </p:cNvPicPr>
          <p:nvPr/>
        </p:nvPicPr>
        <p:blipFill>
          <a:blip r:embed="rId10">
            <a:lum bright="70000" contrast="-70000"/>
          </a:blip>
          <a:stretch>
            <a:fillRect/>
          </a:stretch>
        </p:blipFill>
        <p:spPr>
          <a:xfrm>
            <a:off x="5656943" y="6589389"/>
            <a:ext cx="779278" cy="596484"/>
          </a:xfrm>
          <a:prstGeom prst="rect">
            <a:avLst/>
          </a:prstGeom>
        </p:spPr>
      </p:pic>
      <p:pic>
        <p:nvPicPr>
          <p:cNvPr id="7" name="Picture 6" descr="ufo">
            <a:extLst>
              <a:ext uri="{FF2B5EF4-FFF2-40B4-BE49-F238E27FC236}">
                <a16:creationId xmlns:a16="http://schemas.microsoft.com/office/drawing/2014/main" id="{4E0A0497-D7AE-F8E1-4F04-DF3154AEE861}"/>
              </a:ext>
            </a:extLst>
          </p:cNvPr>
          <p:cNvPicPr>
            <a:picLocks noChangeAspect="1"/>
          </p:cNvPicPr>
          <p:nvPr/>
        </p:nvPicPr>
        <p:blipFill>
          <a:blip r:embed="rId11">
            <a:biLevel thresh="25000"/>
          </a:blip>
          <a:stretch>
            <a:fillRect/>
          </a:stretch>
        </p:blipFill>
        <p:spPr>
          <a:xfrm>
            <a:off x="3344106" y="838526"/>
            <a:ext cx="805416" cy="56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44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7">
      <a:majorFont>
        <a:latin typeface="Posterama"/>
        <a:ea typeface=""/>
        <a:cs typeface=""/>
      </a:majorFont>
      <a:minorFont>
        <a:latin typeface="Postera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935832_win32_fixed" id="{85727752-3717-4166-B2D2-9F16A51016F1}" vid="{ADC7E2A7-C858-48E1-860F-7265876142A7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0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935832_win32_fixed" id="{85727752-3717-4166-B2D2-9F16A51016F1}" vid="{42B57210-397D-4CF9-8D53-4E323A98AC1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81F4455-7B17-42FD-839A-944D43747D7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A634CA6-DCC8-429E-A3FB-B7BF403540F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53298F-9606-4EF4-B34A-FF0396FB4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Outer space Father's Day cards</Template>
  <TotalTime>23</TotalTime>
  <Words>20</Words>
  <Application>Microsoft Office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Next LT Pro</vt:lpstr>
      <vt:lpstr>Posterama</vt:lpstr>
      <vt:lpstr>Office Theme</vt:lpstr>
      <vt:lpstr>Custom Design</vt:lpstr>
      <vt:lpstr>BEST DAD IN THE UNIVERSE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DAD IN THE UNIVERSE </dc:title>
  <dc:creator>Mohd Yusuf</dc:creator>
  <cp:lastModifiedBy>Mohd Yusuf</cp:lastModifiedBy>
  <cp:revision>2</cp:revision>
  <dcterms:created xsi:type="dcterms:W3CDTF">2023-08-20T06:45:15Z</dcterms:created>
  <dcterms:modified xsi:type="dcterms:W3CDTF">2023-08-20T07:09:15Z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